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1"/>
  </p:sldMasterIdLst>
  <p:notesMasterIdLst>
    <p:notesMasterId r:id="rId49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83" r:id="rId9"/>
    <p:sldId id="264" r:id="rId10"/>
    <p:sldId id="278" r:id="rId11"/>
    <p:sldId id="287" r:id="rId12"/>
    <p:sldId id="286" r:id="rId13"/>
    <p:sldId id="288" r:id="rId14"/>
    <p:sldId id="291" r:id="rId15"/>
    <p:sldId id="298" r:id="rId16"/>
    <p:sldId id="289" r:id="rId17"/>
    <p:sldId id="302" r:id="rId18"/>
    <p:sldId id="290" r:id="rId19"/>
    <p:sldId id="276" r:id="rId20"/>
    <p:sldId id="297" r:id="rId21"/>
    <p:sldId id="279" r:id="rId22"/>
    <p:sldId id="277" r:id="rId23"/>
    <p:sldId id="282" r:id="rId24"/>
    <p:sldId id="266" r:id="rId25"/>
    <p:sldId id="307" r:id="rId26"/>
    <p:sldId id="308" r:id="rId27"/>
    <p:sldId id="267" r:id="rId28"/>
    <p:sldId id="268" r:id="rId29"/>
    <p:sldId id="270" r:id="rId30"/>
    <p:sldId id="292" r:id="rId31"/>
    <p:sldId id="294" r:id="rId32"/>
    <p:sldId id="295" r:id="rId33"/>
    <p:sldId id="296" r:id="rId34"/>
    <p:sldId id="280" r:id="rId35"/>
    <p:sldId id="274" r:id="rId36"/>
    <p:sldId id="300" r:id="rId37"/>
    <p:sldId id="285" r:id="rId38"/>
    <p:sldId id="299" r:id="rId39"/>
    <p:sldId id="301" r:id="rId40"/>
    <p:sldId id="273" r:id="rId41"/>
    <p:sldId id="304" r:id="rId42"/>
    <p:sldId id="305" r:id="rId43"/>
    <p:sldId id="309" r:id="rId44"/>
    <p:sldId id="306" r:id="rId45"/>
    <p:sldId id="271" r:id="rId46"/>
    <p:sldId id="272" r:id="rId47"/>
    <p:sldId id="27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307"/>
            <p14:sldId id="308"/>
            <p14:sldId id="267"/>
            <p14:sldId id="268"/>
            <p14:sldId id="270"/>
            <p14:sldId id="292"/>
            <p14:sldId id="294"/>
            <p14:sldId id="295"/>
            <p14:sldId id="296"/>
            <p14:sldId id="280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9"/>
            <p14:sldId id="306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4" autoAdjust="0"/>
    <p:restoredTop sz="90554" autoAdjust="0"/>
  </p:normalViewPr>
  <p:slideViewPr>
    <p:cSldViewPr snapToGrid="0">
      <p:cViewPr varScale="1">
        <p:scale>
          <a:sx n="74" d="100"/>
          <a:sy n="74" d="100"/>
        </p:scale>
        <p:origin x="84" y="7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4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</dgm:pt>
  </dgm:ptLst>
  <dgm:cxnLst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</dgm:pt>
  </dgm:ptLst>
  <dgm:cxnLst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하나의 행성 계는 </a:t>
          </a:r>
          <a:r>
            <a:rPr lang="en-US" altLang="ko-KR" sz="1400" dirty="0"/>
            <a:t>15 ~ 20 </a:t>
          </a:r>
          <a:r>
            <a:rPr lang="ko-KR" altLang="en-US" sz="1400" dirty="0"/>
            <a:t>개의 구역을 가진다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9000"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4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지역</a:t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외계</a:t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하나의 행성 계는 </a:t>
          </a:r>
          <a:r>
            <a:rPr lang="en-US" altLang="ko-KR" sz="1400" kern="1200" dirty="0"/>
            <a:t>15 ~ 20 </a:t>
          </a:r>
          <a:r>
            <a:rPr lang="ko-KR" altLang="en-US" sz="1400" kern="1200" dirty="0"/>
            <a:t>개의 구역을 가진다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kern="1200" dirty="0"/>
        </a:p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55B9D-E142-4DED-A559-6D4823F990CE}" type="datetimeFigureOut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C31EF18-571A-4D00-A0FE-5F41F64B343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78B3-88A1-45C3-8DD8-83A34F6A1BE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13F2-5C4B-4F16-8567-0299D9A1F385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ECF4-66F7-4D23-8B0E-AAB841057FF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292F-3845-49FA-A594-1C9D34A1A8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1C8C-FE2F-42DC-A0A0-3F4097668B27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933A-6AAF-40BA-99F6-592D0790D401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B4E-D826-4515-A4E2-AD4E13C122D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9A1-1813-40EF-8B10-536CC9B61A7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425D-80F3-4DA1-82F2-1EE8496A397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2604-E3B4-41A4-A651-F69F4481FF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F1D6-11A4-43D4-8455-0A8F93463DCA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BD54-5391-47EB-91BB-FF46C167DFB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55EE-6AA1-4210-9B15-F83115337658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33F-52E0-4C09-BF6E-F9C3D65538A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4793-9FA9-44F2-B86B-02005061A32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D8DE-C4A3-4245-AAA9-EF45C3E662CB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4FEE13-0874-4C77-830E-6B3008C64B26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8221224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0299427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(8)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버튼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시설 선택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승무원 조작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34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상점과 교역 인터페이스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14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행성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" y="972086"/>
            <a:ext cx="7851932" cy="44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천체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676DE-2137-4DE2-B979-2C9B592D70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5" t="-1" r="451" b="4252"/>
          <a:stretch/>
        </p:blipFill>
        <p:spPr>
          <a:xfrm>
            <a:off x="662399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343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6</a:t>
            </a:r>
            <a:r>
              <a:rPr lang="ko-KR" altLang="en-US" dirty="0"/>
              <a:t>종의 외계 종족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7651B-B76B-44E5-92B4-D7A5B0A62E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95501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63165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firstCol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소형 함선</a:t>
            </a:r>
            <a:r>
              <a:rPr lang="en-US" altLang="ko-KR" dirty="0"/>
              <a:t>, </a:t>
            </a:r>
            <a:r>
              <a:rPr lang="ko-KR" altLang="en-US" dirty="0"/>
              <a:t>조타실</a:t>
            </a:r>
            <a:r>
              <a:rPr lang="en-US" altLang="ko-KR" dirty="0"/>
              <a:t>, </a:t>
            </a:r>
            <a:r>
              <a:rPr lang="ko-KR" altLang="en-US" dirty="0"/>
              <a:t>보호막 </a:t>
            </a:r>
            <a:r>
              <a:rPr lang="en-US" altLang="ko-KR" dirty="0"/>
              <a:t>/ </a:t>
            </a:r>
            <a:r>
              <a:rPr lang="ko-KR" altLang="en-US" dirty="0"/>
              <a:t>무기 관제소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엔진</a:t>
            </a:r>
            <a:r>
              <a:rPr lang="en-US" altLang="ko-KR" dirty="0"/>
              <a:t>, 2</a:t>
            </a:r>
            <a:r>
              <a:rPr lang="ko-KR" altLang="en-US" dirty="0"/>
              <a:t>연발 레이저</a:t>
            </a:r>
            <a:r>
              <a:rPr lang="en-US" altLang="ko-KR" dirty="0"/>
              <a:t>, </a:t>
            </a:r>
            <a:r>
              <a:rPr lang="ko-KR" altLang="en-US" dirty="0"/>
              <a:t>승무원 셋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DBE86-BFA0-4FC2-AEAA-A8190A078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5000"/>
                    </a14:imgEffect>
                    <a14:imgEffect>
                      <a14:brightnessContrast bright="73000" contras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함선 공간이동 </a:t>
            </a:r>
            <a:r>
              <a:rPr lang="en-US" altLang="ko-KR" dirty="0"/>
              <a:t>= </a:t>
            </a:r>
            <a:r>
              <a:rPr lang="ko-KR" altLang="en-US" dirty="0"/>
              <a:t>한 턴 넘기기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8DEC6-FB78-4A5B-BD48-06BD2D4B3F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7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2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ED641-4EA6-449B-B3ED-FF59004DD8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971999"/>
            <a:ext cx="7851600" cy="44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장기 퀘스트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461D89-5915-417B-9ECF-50F9D662F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83384"/>
              </p:ext>
            </p:extLst>
          </p:nvPr>
        </p:nvGraphicFramePr>
        <p:xfrm>
          <a:off x="681343" y="1066800"/>
          <a:ext cx="7827660" cy="472440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565532">
                  <a:extLst>
                    <a:ext uri="{9D8B030D-6E8A-4147-A177-3AD203B41FA5}">
                      <a16:colId xmlns:a16="http://schemas.microsoft.com/office/drawing/2014/main" val="3881768220"/>
                    </a:ext>
                  </a:extLst>
                </a:gridCol>
                <a:gridCol w="3781392">
                  <a:extLst>
                    <a:ext uri="{9D8B030D-6E8A-4147-A177-3AD203B41FA5}">
                      <a16:colId xmlns:a16="http://schemas.microsoft.com/office/drawing/2014/main" val="3091387545"/>
                    </a:ext>
                  </a:extLst>
                </a:gridCol>
                <a:gridCol w="2480736">
                  <a:extLst>
                    <a:ext uri="{9D8B030D-6E8A-4147-A177-3AD203B41FA5}">
                      <a16:colId xmlns:a16="http://schemas.microsoft.com/office/drawing/2014/main" val="922615914"/>
                    </a:ext>
                  </a:extLst>
                </a:gridCol>
              </a:tblGrid>
              <a:tr h="595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등장하는 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933852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청산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플레이어는 시작부터 빚에 쫓기는 입장이라 사채업자들이 노리고 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우주로 도피했건만 순탄치는 않다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돈을 모으거나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그러기 싫으면 먼저 가서 때려 잡아야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빚 추심 업체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사채 기업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841838"/>
                  </a:ext>
                </a:extLst>
              </a:tr>
              <a:tr h="1050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오해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사채 업자들과 엮이다 보니 경찰들과 범죄 조직에게 동시에 쫓기게 되었다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덜 선한 쪽을 때려잡아 무고를 입증해야 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범죄 조직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 경찰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범죄 조직 우두머리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83293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종족들 간의 분쟁이 끊이지 않는다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우주의  지성 있는 종족들은 이권을 위해 항상 투쟁한다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자신의 안위를 위해서라도 이를 막고 살길을 모색해야한다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각 종족 함선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 극단 주의자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군대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무작위 종족 기함</a:t>
                      </a:r>
                      <a:endParaRPr lang="en-US" altLang="ko-KR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676480"/>
                  </a:ext>
                </a:extLst>
              </a:tr>
              <a:tr h="1013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그러한 노력에도 불구하고 돌이킬 수 없는 지경까지 와버렸다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 </a:t>
                      </a:r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플레이어는 흩어진 종족주의자들을 해치워 평화를 가져다 주어야한다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종족 극단주의 반란군</a:t>
                      </a:r>
                      <a:endParaRPr lang="en-US" altLang="ko-KR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+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사략 해적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인공지능 함선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거대 우주 정거장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적대 종족 군함</a:t>
                      </a:r>
                      <a:r>
                        <a:rPr lang="en-US" altLang="ko-KR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ko-KR" altLang="en-US" sz="15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최종 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3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34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45730873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2645</TotalTime>
  <Words>2252</Words>
  <Application>Microsoft Office PowerPoint</Application>
  <PresentationFormat>와이드스크린</PresentationFormat>
  <Paragraphs>819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-윤고딕310</vt:lpstr>
      <vt:lpstr>-윤고딕320</vt:lpstr>
      <vt:lpstr>Arial</vt:lpstr>
      <vt:lpstr>Continuum Light</vt:lpstr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(7)</vt:lpstr>
      <vt:lpstr> 시스템 (8)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조작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(3)</vt:lpstr>
      <vt:lpstr> 항해 (4)</vt:lpstr>
      <vt:lpstr> 전투</vt:lpstr>
      <vt:lpstr> 교역</vt:lpstr>
      <vt:lpstr>3 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Iconer J</dc:creator>
  <cp:lastModifiedBy>Iconer J</cp:lastModifiedBy>
  <cp:revision>160</cp:revision>
  <dcterms:created xsi:type="dcterms:W3CDTF">2017-11-29T02:45:16Z</dcterms:created>
  <dcterms:modified xsi:type="dcterms:W3CDTF">2017-12-13T18:29:15Z</dcterms:modified>
</cp:coreProperties>
</file>